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1FB-F265-4F2A-BFB0-D79CB16ABE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465F55-EABC-4911-8142-925EF00551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1FB-F265-4F2A-BFB0-D79CB16ABE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5F55-EABC-4911-8142-925EF00551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1FB-F265-4F2A-BFB0-D79CB16ABE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5F55-EABC-4911-8142-925EF00551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4C21FB-F265-4F2A-BFB0-D79CB16ABE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465F55-EABC-4911-8142-925EF00551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1FB-F265-4F2A-BFB0-D79CB16ABE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5F55-EABC-4911-8142-925EF00551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1FB-F265-4F2A-BFB0-D79CB16ABE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5F55-EABC-4911-8142-925EF00551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5F55-EABC-4911-8142-925EF00551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1FB-F265-4F2A-BFB0-D79CB16ABE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1FB-F265-4F2A-BFB0-D79CB16ABE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5F55-EABC-4911-8142-925EF00551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1FB-F265-4F2A-BFB0-D79CB16ABE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5F55-EABC-4911-8142-925EF00551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4C21FB-F265-4F2A-BFB0-D79CB16ABE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465F55-EABC-4911-8142-925EF00551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1FB-F265-4F2A-BFB0-D79CB16ABE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465F55-EABC-4911-8142-925EF00551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4C21FB-F265-4F2A-BFB0-D79CB16ABE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465F55-EABC-4911-8142-925EF00551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wheel spokes="8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>
                <a:latin typeface="Bookman Old Style" pitchFamily="18" charset="0"/>
              </a:rPr>
              <a:t>Составление рассказа про медведя по </a:t>
            </a:r>
            <a:r>
              <a:rPr lang="ru-RU" sz="2400" dirty="0" err="1" smtClean="0">
                <a:latin typeface="Bookman Old Style" pitchFamily="18" charset="0"/>
              </a:rPr>
              <a:t>мнемотаблице</a:t>
            </a:r>
            <a:endParaRPr lang="ru-RU" sz="2400" dirty="0" smtClean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Медиа</a:t>
            </a:r>
            <a:r>
              <a:rPr lang="ru-RU" dirty="0" smtClean="0"/>
              <a:t> урок </a:t>
            </a:r>
            <a:br>
              <a:rPr lang="ru-RU" dirty="0" smtClean="0"/>
            </a:br>
            <a:r>
              <a:rPr lang="ru-RU" dirty="0" smtClean="0"/>
              <a:t>«Мишутка»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Чем питается медведь?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428728" y="1714488"/>
            <a:ext cx="6480000" cy="43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grizli-e141096896519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2285992"/>
            <a:ext cx="3714777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4071942"/>
            <a:ext cx="2425569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43108" y="2214554"/>
            <a:ext cx="2390775" cy="2047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Какую пользу приносит людям медведь?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42976" y="1643050"/>
            <a:ext cx="6480000" cy="43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109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2143116"/>
            <a:ext cx="3013838" cy="3286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3_1993_шапка - медвежонок.000987c9_15873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2428868"/>
            <a:ext cx="3022465" cy="2643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oonvectors-14332-94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1428736"/>
            <a:ext cx="6500858" cy="4286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Враги медведя?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сейчас кто хочет рассказать про медведя 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14348" y="1285860"/>
            <a:ext cx="2520000" cy="18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4348" y="3214686"/>
            <a:ext cx="216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85786" y="4714884"/>
            <a:ext cx="2520000" cy="18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71868" y="3071810"/>
            <a:ext cx="216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М</a:t>
            </a:r>
            <a:endParaRPr lang="ru-RU" sz="4000" dirty="0"/>
          </a:p>
        </p:txBody>
      </p:sp>
      <p:sp>
        <p:nvSpPr>
          <p:cNvPr id="15" name="Овал 14"/>
          <p:cNvSpPr/>
          <p:nvPr/>
        </p:nvSpPr>
        <p:spPr>
          <a:xfrm>
            <a:off x="3643306" y="5000636"/>
            <a:ext cx="216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4572008"/>
            <a:ext cx="2520000" cy="18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86512" y="3071810"/>
            <a:ext cx="216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428992" y="1357298"/>
            <a:ext cx="216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15008" y="1214422"/>
            <a:ext cx="2520000" cy="18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toonvectors-14332-9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357298"/>
            <a:ext cx="205104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3_1993_шапка - медвежонок.000987c9_15873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3357562"/>
            <a:ext cx="1113480" cy="1176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109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3429000"/>
            <a:ext cx="1148114" cy="1071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Food_202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5000636"/>
            <a:ext cx="1666887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post-9-135887290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4643446"/>
            <a:ext cx="2428451" cy="16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podushka_dlya_rebenka_86213_mishki_rozovaya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3071810"/>
            <a:ext cx="1553628" cy="1491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e7a2e73cb322fca62ecc125599238158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1285860"/>
            <a:ext cx="2140042" cy="16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drofa-media-mozaika-volshebny-les-1718-0 (1)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1500174"/>
            <a:ext cx="1618418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preview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1624668"/>
            <a:ext cx="1143008" cy="875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grizli-e1410968965195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5286388"/>
            <a:ext cx="144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i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5286388"/>
            <a:ext cx="1084196" cy="92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i (1)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4714884"/>
            <a:ext cx="1164274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3714744" y="1785926"/>
            <a:ext cx="642942" cy="571504"/>
          </a:xfrm>
          <a:prstGeom prst="line">
            <a:avLst/>
          </a:prstGeom>
          <a:ln w="50800" cap="sq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3679025" y="1750207"/>
            <a:ext cx="642942" cy="571504"/>
          </a:xfrm>
          <a:prstGeom prst="line">
            <a:avLst/>
          </a:prstGeom>
          <a:ln w="50800" cap="sq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Сильный, бурый и большой,</a:t>
            </a:r>
            <a:br>
              <a:rPr lang="ru-RU" dirty="0" smtClean="0"/>
            </a:br>
            <a:r>
              <a:rPr lang="ru-RU" dirty="0" smtClean="0"/>
              <a:t>Страшный, злой порой такой.</a:t>
            </a:r>
            <a:br>
              <a:rPr lang="ru-RU" dirty="0" smtClean="0"/>
            </a:br>
            <a:r>
              <a:rPr lang="ru-RU" dirty="0" smtClean="0"/>
              <a:t>Он в лесу лишь обитает,</a:t>
            </a:r>
            <a:br>
              <a:rPr lang="ru-RU" dirty="0" smtClean="0"/>
            </a:br>
            <a:r>
              <a:rPr lang="ru-RU" dirty="0" smtClean="0"/>
              <a:t>Каждый здесь его узнает.</a:t>
            </a:r>
            <a:br>
              <a:rPr lang="ru-RU" dirty="0" smtClean="0"/>
            </a:br>
            <a:r>
              <a:rPr lang="ru-RU" dirty="0" smtClean="0"/>
              <a:t>Когти, лапы и клыки,</a:t>
            </a:r>
            <a:br>
              <a:rPr lang="ru-RU" dirty="0" smtClean="0"/>
            </a:br>
            <a:r>
              <a:rPr lang="ru-RU" dirty="0" smtClean="0"/>
              <a:t>На него ты посмотри,</a:t>
            </a:r>
            <a:br>
              <a:rPr lang="ru-RU" dirty="0" smtClean="0"/>
            </a:br>
            <a:r>
              <a:rPr lang="ru-RU" dirty="0" smtClean="0"/>
              <a:t>И ответь скорее, ведь,</a:t>
            </a:r>
            <a:br>
              <a:rPr lang="ru-RU" dirty="0" smtClean="0"/>
            </a:br>
            <a:r>
              <a:rPr lang="ru-RU" dirty="0" smtClean="0"/>
              <a:t>Перед нами злой…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9419-bears-animals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214422"/>
            <a:ext cx="7286676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центре кружочка пишется М. Почему?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714480" y="1785926"/>
            <a:ext cx="185738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71538" y="3214686"/>
            <a:ext cx="185738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43042" y="4714884"/>
            <a:ext cx="185738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643306" y="5000636"/>
            <a:ext cx="185738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14744" y="1357298"/>
            <a:ext cx="185738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714744" y="3143248"/>
            <a:ext cx="185738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М</a:t>
            </a:r>
            <a:endParaRPr lang="ru-RU" sz="5400" dirty="0"/>
          </a:p>
        </p:txBody>
      </p:sp>
      <p:sp>
        <p:nvSpPr>
          <p:cNvPr id="12" name="Овал 11"/>
          <p:cNvSpPr/>
          <p:nvPr/>
        </p:nvSpPr>
        <p:spPr>
          <a:xfrm>
            <a:off x="5643570" y="4714884"/>
            <a:ext cx="185738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357950" y="3286124"/>
            <a:ext cx="185738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786446" y="1785926"/>
            <a:ext cx="185738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Медведь - это домашнее животное  или дикое?</a:t>
            </a:r>
            <a:endParaRPr lang="ru-RU" dirty="0"/>
          </a:p>
        </p:txBody>
      </p:sp>
      <p:pic>
        <p:nvPicPr>
          <p:cNvPr id="6" name="Рисунок 5" descr="previe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428736"/>
            <a:ext cx="4286280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drofa-media-mozaika-volshebny-les-1718-0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3071810"/>
            <a:ext cx="505752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1571604" y="1714488"/>
            <a:ext cx="2643206" cy="2500330"/>
          </a:xfrm>
          <a:prstGeom prst="line">
            <a:avLst/>
          </a:prstGeom>
          <a:ln w="50800" cap="sq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H="1">
            <a:off x="1428728" y="1928802"/>
            <a:ext cx="2861546" cy="2158370"/>
          </a:xfrm>
          <a:prstGeom prst="line">
            <a:avLst/>
          </a:prstGeom>
          <a:ln w="50800" cap="sq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7a2e73cb322fca62ecc12559923815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1500174"/>
            <a:ext cx="6480000" cy="4286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называется дом у медведя?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dushka_dlya_rebenka_86213_mishki_rozovaya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1524000"/>
            <a:ext cx="6500858" cy="4262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делает зимой медведь?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9-135887290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1643050"/>
            <a:ext cx="6515126" cy="4286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называются детеныши у медведя?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od_20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1571612"/>
            <a:ext cx="6500858" cy="4286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Чем кормит своих медвежат медведица?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</TotalTime>
  <Words>77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Bookman Old Style</vt:lpstr>
      <vt:lpstr>Constantia</vt:lpstr>
      <vt:lpstr>Wingdings 2</vt:lpstr>
      <vt:lpstr>Бумажная</vt:lpstr>
      <vt:lpstr>Медиа урок  «Мишутка»</vt:lpstr>
      <vt:lpstr>Презентация PowerPoint</vt:lpstr>
      <vt:lpstr> </vt:lpstr>
      <vt:lpstr>В центре кружочка пишется М. Почему?</vt:lpstr>
      <vt:lpstr>Медведь - это домашнее животное  или дикое?</vt:lpstr>
      <vt:lpstr>Как называется дом у медведя?</vt:lpstr>
      <vt:lpstr>Что делает зимой медведь?</vt:lpstr>
      <vt:lpstr>Как называются детеныши у медведя?</vt:lpstr>
      <vt:lpstr>Чем кормит своих медвежат медведица?</vt:lpstr>
      <vt:lpstr>Чем питается медведь?</vt:lpstr>
      <vt:lpstr>Какую пользу приносит людям медведь?</vt:lpstr>
      <vt:lpstr>Враги медведя?</vt:lpstr>
      <vt:lpstr>А сейчас кто хочет рассказать про медведя 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 урок  «Мишутка»</dc:title>
  <dc:creator>vinner</dc:creator>
  <cp:lastModifiedBy>007 Agent</cp:lastModifiedBy>
  <cp:revision>19</cp:revision>
  <dcterms:created xsi:type="dcterms:W3CDTF">2016-10-08T18:07:42Z</dcterms:created>
  <dcterms:modified xsi:type="dcterms:W3CDTF">2017-08-28T14:04:09Z</dcterms:modified>
</cp:coreProperties>
</file>